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Open Sans" panose="020B0606030504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594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Netflix's Design Thinking Journey: A Case Study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how Netflix successfully used design thinking to navigate a rapidly changing industry, overcome key challenges, and maintain its position as a global entertainment leader.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Netflix's Success: A Data-Driven Transformation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design thinking-driven solutions yielded positive results for Netflix.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company experienced increased user satisfaction, engagement, and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6236" y="465415"/>
            <a:ext cx="7964329" cy="1579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Takeaways: Lessons from Netflix's Design Thinking Strategy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6236" y="2382203"/>
            <a:ext cx="7964329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4350" dirty="0"/>
          </a:p>
        </p:txBody>
      </p:sp>
      <p:sp>
        <p:nvSpPr>
          <p:cNvPr id="5" name="Text 2"/>
          <p:cNvSpPr/>
          <p:nvPr/>
        </p:nvSpPr>
        <p:spPr>
          <a:xfrm>
            <a:off x="9004935" y="3148846"/>
            <a:ext cx="2106930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Empathy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076236" y="3513296"/>
            <a:ext cx="796432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Prioritizing user needs and understanding their challenges and preferences.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076236" y="4372808"/>
            <a:ext cx="7964329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4350" dirty="0"/>
          </a:p>
        </p:txBody>
      </p:sp>
      <p:sp>
        <p:nvSpPr>
          <p:cNvPr id="8" name="Text 5"/>
          <p:cNvSpPr/>
          <p:nvPr/>
        </p:nvSpPr>
        <p:spPr>
          <a:xfrm>
            <a:off x="9004935" y="5139452"/>
            <a:ext cx="2106930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Iteration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076236" y="5503902"/>
            <a:ext cx="796432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Constantly testing and refining solutions based on user feedback and data analysis.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076236" y="6363414"/>
            <a:ext cx="7964329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4350" dirty="0"/>
          </a:p>
        </p:txBody>
      </p:sp>
      <p:sp>
        <p:nvSpPr>
          <p:cNvPr id="11" name="Text 8"/>
          <p:cNvSpPr/>
          <p:nvPr/>
        </p:nvSpPr>
        <p:spPr>
          <a:xfrm>
            <a:off x="9004935" y="7130058"/>
            <a:ext cx="2106930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Collaboration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076236" y="7494508"/>
            <a:ext cx="796432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Fostering a culture of collaboration and open communication among teams.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7529AD-897A-956A-4423-F250B628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395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 to Design Thinking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4887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Human-Centered Approach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Focuses on understanding user needs and desires to create solutions that are both effective and desirable.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059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Iterative Process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Involves testing and refining ideas through prototyping and user feedback, leading to continuous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72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Netflix's Challenge: Adapting to a Changing Industry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87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477" y="3872389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78737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1. Increasing Competition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632127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emergence of new streaming services, such as Disney+, HBO Max, and Apple TV+, significantly intensified competition.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787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8576" y="3872389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787378"/>
            <a:ext cx="29277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2. Shifting Consumer Preferences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986457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Consumers have become accustomed to more personalized content recommendations and on-demand viewing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009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Understanding the User: Netflix's Customer Research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8658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1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Surveys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1144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Gathering feedback on user preferences, viewing habits, and overall satisfaction with the platform.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8658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1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Focus Groups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1144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Facilitating discussions to gain insights into user needs, pain points, and ideas for improvement.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429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058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A/B Testing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54915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Experimenting with different features and designs to determine which ones resonate best with users.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647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Defining the Problem: Identifying Key Pain Points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029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596765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Limited Search Functionality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441513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struggled to find specific content they were interested in, leading to frustration and abandonment.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8029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596765"/>
            <a:ext cx="3608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Poor Content Recommendations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5441513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recommendation algorithm didn't always provide relevant content, resulting in a lack of engagement and churn.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589717"/>
            <a:ext cx="7645241" cy="2676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Ideating Solutions: Netflix's Brainstorming Process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055251" y="3587353"/>
            <a:ext cx="30480" cy="4052411"/>
          </a:xfrm>
          <a:prstGeom prst="roundRect">
            <a:avLst>
              <a:gd name="adj" fmla="val 295073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1280874" y="4053840"/>
            <a:ext cx="749379" cy="30480"/>
          </a:xfrm>
          <a:prstGeom prst="roundRect">
            <a:avLst>
              <a:gd name="adj" fmla="val 295073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829628" y="3828217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6909" y="3908465"/>
            <a:ext cx="167045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248138" y="3801427"/>
            <a:ext cx="268688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Idea Generation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48138" y="4264462"/>
            <a:ext cx="6146483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Teams brainstormed a wide range of solutions to address the identified pain points, focusing on user needs and potential improvements.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80874" y="6187083"/>
            <a:ext cx="749379" cy="30480"/>
          </a:xfrm>
          <a:prstGeom prst="roundRect">
            <a:avLst>
              <a:gd name="adj" fmla="val 295073"/>
            </a:avLst>
          </a:prstGeom>
          <a:solidFill>
            <a:srgbClr val="BCDBD4"/>
          </a:solidFill>
          <a:ln/>
        </p:spPr>
      </p:sp>
      <p:sp>
        <p:nvSpPr>
          <p:cNvPr id="11" name="Shape 8"/>
          <p:cNvSpPr/>
          <p:nvPr/>
        </p:nvSpPr>
        <p:spPr>
          <a:xfrm>
            <a:off x="829628" y="5961459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6427" y="6041707"/>
            <a:ext cx="26812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248138" y="5934670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Idea Evaluation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48138" y="6397704"/>
            <a:ext cx="6146483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team critically evaluated the feasibility and effectiveness of each solution, prioritizing those that had the highest impact.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785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Prototyping and Testing: Iterating on Ideas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24357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651171"/>
            <a:ext cx="3248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Rapid Prototyping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414158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team quickly created prototypes of their ideas, allowing for visual representation and user testing.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38869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465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Testing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956102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gathered feedback from real users to assess the usability, effectiveness, and overall satisfaction of the prototypes.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Implementing the Solution: Netflix's Design Thinking Execution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0021" y="3314938"/>
            <a:ext cx="147161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718316"/>
            <a:ext cx="422671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Improved Search Filters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207782"/>
            <a:ext cx="8255437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Expanding search filters to include more specific criteria, allowing users to easily find the content they're looking for.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623958"/>
            </a:avLst>
          </a:prstGeom>
          <a:solidFill>
            <a:srgbClr val="BCDB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492" y="4822269"/>
            <a:ext cx="236220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441627"/>
            <a:ext cx="573905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4931093"/>
            <a:ext cx="717911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Enhancing the recommendation algorithm to better understand user preferences and suggest more relevant content.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623958"/>
            </a:avLst>
          </a:prstGeom>
          <a:solidFill>
            <a:srgbClr val="BCDB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4897" y="6545580"/>
            <a:ext cx="237411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383440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Enhanced Navigation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Streamlining the user interface, making it easier to navigate and find desired content.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123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Overcoming Obstacles: How Netflix Solved Problems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42417"/>
            <a:ext cx="3260646" cy="1669852"/>
          </a:xfrm>
          <a:prstGeom prst="roundRect">
            <a:avLst>
              <a:gd name="adj" fmla="val 57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50588"/>
            <a:ext cx="1473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369231"/>
            <a:ext cx="3740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</a:t>
            </a:r>
            <a:r>
              <a:rPr lang="en-US" sz="2200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Challenges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4281249" y="3859649"/>
            <a:ext cx="93285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team overcame technical challenges by collaborating with engineers to ensure seamless integration and scalability.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797028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925616"/>
            <a:ext cx="6521410" cy="2032754"/>
          </a:xfrm>
          <a:prstGeom prst="roundRect">
            <a:avLst>
              <a:gd name="adj" fmla="val 468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5715238"/>
            <a:ext cx="2366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5152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Adoption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64284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Addressing user concerns through clear communication and ongoing iterations to ensure a positive user experience.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548</Words>
  <Application>Microsoft Office PowerPoint</Application>
  <PresentationFormat>Custom</PresentationFormat>
  <Paragraphs>79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Unbounded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Mibin Benny</cp:lastModifiedBy>
  <cp:revision>2</cp:revision>
  <dcterms:created xsi:type="dcterms:W3CDTF">2024-12-03T13:39:39Z</dcterms:created>
  <dcterms:modified xsi:type="dcterms:W3CDTF">2024-12-03T13:47:07Z</dcterms:modified>
</cp:coreProperties>
</file>